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7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74" r:id="rId14"/>
    <p:sldId id="275" r:id="rId15"/>
    <p:sldId id="270" r:id="rId16"/>
    <p:sldId id="276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A262C-634E-42AD-A09F-D0D2557ADB5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3154965-6B02-487B-96C2-54D6CE59875C}">
      <dgm:prSet phldrT="[Texto]"/>
      <dgm:spPr/>
      <dgm:t>
        <a:bodyPr/>
        <a:lstStyle/>
        <a:p>
          <a:r>
            <a:rPr lang="pt-BR" dirty="0" smtClean="0"/>
            <a:t>PLANEJAMENTO</a:t>
          </a:r>
          <a:endParaRPr lang="pt-BR" dirty="0"/>
        </a:p>
      </dgm:t>
    </dgm:pt>
    <dgm:pt modelId="{4B37C8E4-414C-4CA5-BD27-2608A4A8A160}" type="parTrans" cxnId="{8061893D-8C43-4A7D-A609-4307E6EC682C}">
      <dgm:prSet/>
      <dgm:spPr/>
      <dgm:t>
        <a:bodyPr/>
        <a:lstStyle/>
        <a:p>
          <a:endParaRPr lang="pt-BR"/>
        </a:p>
      </dgm:t>
    </dgm:pt>
    <dgm:pt modelId="{3649053B-A3C5-4F6D-B30B-693A549B1FEF}" type="sibTrans" cxnId="{8061893D-8C43-4A7D-A609-4307E6EC682C}">
      <dgm:prSet/>
      <dgm:spPr/>
      <dgm:t>
        <a:bodyPr/>
        <a:lstStyle/>
        <a:p>
          <a:endParaRPr lang="pt-BR"/>
        </a:p>
      </dgm:t>
    </dgm:pt>
    <dgm:pt modelId="{0BF19288-21F8-446A-8409-F5C817A8A09F}">
      <dgm:prSet phldrT="[Texto]"/>
      <dgm:spPr/>
      <dgm:t>
        <a:bodyPr/>
        <a:lstStyle/>
        <a:p>
          <a:r>
            <a:rPr lang="pt-BR" dirty="0" smtClean="0"/>
            <a:t>LICITAÇÃO/DISPENSA</a:t>
          </a:r>
          <a:endParaRPr lang="pt-BR" dirty="0"/>
        </a:p>
      </dgm:t>
    </dgm:pt>
    <dgm:pt modelId="{4EBC6254-D3BC-49E0-A929-5AB919CFAE43}" type="parTrans" cxnId="{B4D5DE69-7EB4-4A3A-AA56-FA95187E0994}">
      <dgm:prSet/>
      <dgm:spPr/>
      <dgm:t>
        <a:bodyPr/>
        <a:lstStyle/>
        <a:p>
          <a:endParaRPr lang="pt-BR"/>
        </a:p>
      </dgm:t>
    </dgm:pt>
    <dgm:pt modelId="{D1363B5A-9F45-4718-AE0C-85A981879D0F}" type="sibTrans" cxnId="{B4D5DE69-7EB4-4A3A-AA56-FA95187E0994}">
      <dgm:prSet/>
      <dgm:spPr/>
      <dgm:t>
        <a:bodyPr/>
        <a:lstStyle/>
        <a:p>
          <a:endParaRPr lang="pt-BR"/>
        </a:p>
      </dgm:t>
    </dgm:pt>
    <dgm:pt modelId="{4DE7FB20-1754-4AC6-BBBF-A13AD10F355E}">
      <dgm:prSet phldrT="[Texto]"/>
      <dgm:spPr/>
      <dgm:t>
        <a:bodyPr/>
        <a:lstStyle/>
        <a:p>
          <a:r>
            <a:rPr lang="pt-BR" dirty="0" smtClean="0"/>
            <a:t>GESTÃO CONTRATUAL</a:t>
          </a:r>
          <a:endParaRPr lang="pt-BR" dirty="0"/>
        </a:p>
      </dgm:t>
    </dgm:pt>
    <dgm:pt modelId="{FEA50219-E769-47AE-BB25-87C490A271BC}" type="parTrans" cxnId="{2B06EAB8-EFEA-4AEC-A616-5C7E5C67FDDC}">
      <dgm:prSet/>
      <dgm:spPr/>
      <dgm:t>
        <a:bodyPr/>
        <a:lstStyle/>
        <a:p>
          <a:endParaRPr lang="pt-BR"/>
        </a:p>
      </dgm:t>
    </dgm:pt>
    <dgm:pt modelId="{A2EB5396-DAE1-4B49-839A-9AED8E23E194}" type="sibTrans" cxnId="{2B06EAB8-EFEA-4AEC-A616-5C7E5C67FDDC}">
      <dgm:prSet/>
      <dgm:spPr/>
      <dgm:t>
        <a:bodyPr/>
        <a:lstStyle/>
        <a:p>
          <a:endParaRPr lang="pt-BR"/>
        </a:p>
      </dgm:t>
    </dgm:pt>
    <dgm:pt modelId="{3DF16384-549F-4780-89AA-7CDAAB358BBF}" type="pres">
      <dgm:prSet presAssocID="{001A262C-634E-42AD-A09F-D0D2557ADB5D}" presName="arrowDiagram" presStyleCnt="0">
        <dgm:presLayoutVars>
          <dgm:chMax val="5"/>
          <dgm:dir/>
          <dgm:resizeHandles val="exact"/>
        </dgm:presLayoutVars>
      </dgm:prSet>
      <dgm:spPr/>
    </dgm:pt>
    <dgm:pt modelId="{E835A2F6-3B1F-43FC-9353-1F64AC88C24F}" type="pres">
      <dgm:prSet presAssocID="{001A262C-634E-42AD-A09F-D0D2557ADB5D}" presName="arrow" presStyleLbl="bgShp" presStyleIdx="0" presStyleCnt="1" custLinFactNeighborX="136" custLinFactNeighborY="201"/>
      <dgm:spPr/>
    </dgm:pt>
    <dgm:pt modelId="{2388E61D-510C-43A1-9C51-22F7E030A4F0}" type="pres">
      <dgm:prSet presAssocID="{001A262C-634E-42AD-A09F-D0D2557ADB5D}" presName="arrowDiagram3" presStyleCnt="0"/>
      <dgm:spPr/>
    </dgm:pt>
    <dgm:pt modelId="{643B13A2-A8C6-4ACD-A462-161F2586F7A2}" type="pres">
      <dgm:prSet presAssocID="{F3154965-6B02-487B-96C2-54D6CE59875C}" presName="bullet3a" presStyleLbl="node1" presStyleIdx="0" presStyleCnt="3"/>
      <dgm:spPr/>
    </dgm:pt>
    <dgm:pt modelId="{3CA33F1B-61C1-4A77-8B9F-6217F763110F}" type="pres">
      <dgm:prSet presAssocID="{F3154965-6B02-487B-96C2-54D6CE59875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EFD277-9410-4154-BFF9-568DECF0D600}" type="pres">
      <dgm:prSet presAssocID="{0BF19288-21F8-446A-8409-F5C817A8A09F}" presName="bullet3b" presStyleLbl="node1" presStyleIdx="1" presStyleCnt="3" custLinFactNeighborX="8410" custLinFactNeighborY="9255"/>
      <dgm:spPr/>
    </dgm:pt>
    <dgm:pt modelId="{15C4175A-10B8-441A-AD45-F8AD94774B71}" type="pres">
      <dgm:prSet presAssocID="{0BF19288-21F8-446A-8409-F5C817A8A09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FCC719-9E82-4429-A691-E42C035CDE7B}" type="pres">
      <dgm:prSet presAssocID="{4DE7FB20-1754-4AC6-BBBF-A13AD10F355E}" presName="bullet3c" presStyleLbl="node1" presStyleIdx="2" presStyleCnt="3"/>
      <dgm:spPr/>
    </dgm:pt>
    <dgm:pt modelId="{81A53E43-7393-4754-AF21-AD0A376E277F}" type="pres">
      <dgm:prSet presAssocID="{4DE7FB20-1754-4AC6-BBBF-A13AD10F355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D5DE69-7EB4-4A3A-AA56-FA95187E0994}" srcId="{001A262C-634E-42AD-A09F-D0D2557ADB5D}" destId="{0BF19288-21F8-446A-8409-F5C817A8A09F}" srcOrd="1" destOrd="0" parTransId="{4EBC6254-D3BC-49E0-A929-5AB919CFAE43}" sibTransId="{D1363B5A-9F45-4718-AE0C-85A981879D0F}"/>
    <dgm:cxn modelId="{8061893D-8C43-4A7D-A609-4307E6EC682C}" srcId="{001A262C-634E-42AD-A09F-D0D2557ADB5D}" destId="{F3154965-6B02-487B-96C2-54D6CE59875C}" srcOrd="0" destOrd="0" parTransId="{4B37C8E4-414C-4CA5-BD27-2608A4A8A160}" sibTransId="{3649053B-A3C5-4F6D-B30B-693A549B1FEF}"/>
    <dgm:cxn modelId="{81B720B6-CE62-470C-BEC0-D04D6A3F70B9}" type="presOf" srcId="{F3154965-6B02-487B-96C2-54D6CE59875C}" destId="{3CA33F1B-61C1-4A77-8B9F-6217F763110F}" srcOrd="0" destOrd="0" presId="urn:microsoft.com/office/officeart/2005/8/layout/arrow2"/>
    <dgm:cxn modelId="{C8EA2563-CB4A-49F2-A438-EE05AABE5CB9}" type="presOf" srcId="{0BF19288-21F8-446A-8409-F5C817A8A09F}" destId="{15C4175A-10B8-441A-AD45-F8AD94774B71}" srcOrd="0" destOrd="0" presId="urn:microsoft.com/office/officeart/2005/8/layout/arrow2"/>
    <dgm:cxn modelId="{44C8CF77-C5B5-45BE-9581-2B6F02408016}" type="presOf" srcId="{4DE7FB20-1754-4AC6-BBBF-A13AD10F355E}" destId="{81A53E43-7393-4754-AF21-AD0A376E277F}" srcOrd="0" destOrd="0" presId="urn:microsoft.com/office/officeart/2005/8/layout/arrow2"/>
    <dgm:cxn modelId="{2B06EAB8-EFEA-4AEC-A616-5C7E5C67FDDC}" srcId="{001A262C-634E-42AD-A09F-D0D2557ADB5D}" destId="{4DE7FB20-1754-4AC6-BBBF-A13AD10F355E}" srcOrd="2" destOrd="0" parTransId="{FEA50219-E769-47AE-BB25-87C490A271BC}" sibTransId="{A2EB5396-DAE1-4B49-839A-9AED8E23E194}"/>
    <dgm:cxn modelId="{4E1F9F16-F7F9-4980-8E2F-3B80D485B5F2}" type="presOf" srcId="{001A262C-634E-42AD-A09F-D0D2557ADB5D}" destId="{3DF16384-549F-4780-89AA-7CDAAB358BBF}" srcOrd="0" destOrd="0" presId="urn:microsoft.com/office/officeart/2005/8/layout/arrow2"/>
    <dgm:cxn modelId="{CFD60433-6AFB-419F-A890-56573BA1FD3A}" type="presParOf" srcId="{3DF16384-549F-4780-89AA-7CDAAB358BBF}" destId="{E835A2F6-3B1F-43FC-9353-1F64AC88C24F}" srcOrd="0" destOrd="0" presId="urn:microsoft.com/office/officeart/2005/8/layout/arrow2"/>
    <dgm:cxn modelId="{444075D0-C1D1-421C-A730-DE677F6D985F}" type="presParOf" srcId="{3DF16384-549F-4780-89AA-7CDAAB358BBF}" destId="{2388E61D-510C-43A1-9C51-22F7E030A4F0}" srcOrd="1" destOrd="0" presId="urn:microsoft.com/office/officeart/2005/8/layout/arrow2"/>
    <dgm:cxn modelId="{B2E87269-84F6-4945-80C9-B192D1F1EEAA}" type="presParOf" srcId="{2388E61D-510C-43A1-9C51-22F7E030A4F0}" destId="{643B13A2-A8C6-4ACD-A462-161F2586F7A2}" srcOrd="0" destOrd="0" presId="urn:microsoft.com/office/officeart/2005/8/layout/arrow2"/>
    <dgm:cxn modelId="{0AE7CB47-E53C-4D29-85C3-B33FED55F8BB}" type="presParOf" srcId="{2388E61D-510C-43A1-9C51-22F7E030A4F0}" destId="{3CA33F1B-61C1-4A77-8B9F-6217F763110F}" srcOrd="1" destOrd="0" presId="urn:microsoft.com/office/officeart/2005/8/layout/arrow2"/>
    <dgm:cxn modelId="{D26E1A49-5B31-4F28-95A3-28587A99BBC2}" type="presParOf" srcId="{2388E61D-510C-43A1-9C51-22F7E030A4F0}" destId="{A4EFD277-9410-4154-BFF9-568DECF0D600}" srcOrd="2" destOrd="0" presId="urn:microsoft.com/office/officeart/2005/8/layout/arrow2"/>
    <dgm:cxn modelId="{F164B535-713E-48B5-87DF-88371D8F7274}" type="presParOf" srcId="{2388E61D-510C-43A1-9C51-22F7E030A4F0}" destId="{15C4175A-10B8-441A-AD45-F8AD94774B71}" srcOrd="3" destOrd="0" presId="urn:microsoft.com/office/officeart/2005/8/layout/arrow2"/>
    <dgm:cxn modelId="{1768B64F-72BA-4FEC-BC2A-968CD989341E}" type="presParOf" srcId="{2388E61D-510C-43A1-9C51-22F7E030A4F0}" destId="{FDFCC719-9E82-4429-A691-E42C035CDE7B}" srcOrd="4" destOrd="0" presId="urn:microsoft.com/office/officeart/2005/8/layout/arrow2"/>
    <dgm:cxn modelId="{B7746E83-D50E-4765-9BCC-DD0FAE71D1DF}" type="presParOf" srcId="{2388E61D-510C-43A1-9C51-22F7E030A4F0}" destId="{81A53E43-7393-4754-AF21-AD0A376E277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425CA-A55F-488D-8B93-54B9502C6EE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A5A213E-6CD8-40D2-92A1-4A0AAA5EE633}" type="pres">
      <dgm:prSet presAssocID="{5DC425CA-A55F-488D-8B93-54B9502C6E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71820F4C-A253-4B05-A904-EA08C03BE563}" type="presOf" srcId="{5DC425CA-A55F-488D-8B93-54B9502C6EE0}" destId="{0A5A213E-6CD8-40D2-92A1-4A0AAA5EE633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7331C-8368-4E73-9085-F237B5771CD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EC1A1B-2F87-4DA8-AEC5-6BAC780EA019}">
      <dgm:prSet phldrT="[Texto]"/>
      <dgm:spPr/>
      <dgm:t>
        <a:bodyPr/>
        <a:lstStyle/>
        <a:p>
          <a:r>
            <a:rPr lang="pt-BR" b="1" dirty="0" smtClean="0"/>
            <a:t>QUAL O PROBELMA?</a:t>
          </a:r>
          <a:endParaRPr lang="pt-BR" b="1" dirty="0"/>
        </a:p>
      </dgm:t>
    </dgm:pt>
    <dgm:pt modelId="{C14794C2-9D7E-4152-BEE8-1CACB38FF056}" type="parTrans" cxnId="{418FFF3D-1495-4759-A09B-2A93AB8457DC}">
      <dgm:prSet/>
      <dgm:spPr/>
      <dgm:t>
        <a:bodyPr/>
        <a:lstStyle/>
        <a:p>
          <a:endParaRPr lang="pt-BR"/>
        </a:p>
      </dgm:t>
    </dgm:pt>
    <dgm:pt modelId="{494E3874-D92B-4D51-8826-1B2F5426440D}" type="sibTrans" cxnId="{418FFF3D-1495-4759-A09B-2A93AB8457DC}">
      <dgm:prSet/>
      <dgm:spPr/>
      <dgm:t>
        <a:bodyPr/>
        <a:lstStyle/>
        <a:p>
          <a:endParaRPr lang="pt-BR"/>
        </a:p>
      </dgm:t>
    </dgm:pt>
    <dgm:pt modelId="{6DC32ED5-0C1B-411E-950C-0F9F71B987D1}">
      <dgm:prSet phldrT="[Texto]"/>
      <dgm:spPr/>
      <dgm:t>
        <a:bodyPr/>
        <a:lstStyle/>
        <a:p>
          <a:r>
            <a:rPr lang="pt-BR" b="1" dirty="0" smtClean="0"/>
            <a:t>QUAL A SOLUÇÃO</a:t>
          </a:r>
          <a:r>
            <a:rPr lang="pt-BR" dirty="0" smtClean="0"/>
            <a:t>?</a:t>
          </a:r>
          <a:endParaRPr lang="pt-BR" dirty="0"/>
        </a:p>
      </dgm:t>
    </dgm:pt>
    <dgm:pt modelId="{802B3E60-916A-477A-B0CB-611B0A814F6B}" type="parTrans" cxnId="{249CA88A-3BF4-40B9-9300-A28337362C03}">
      <dgm:prSet/>
      <dgm:spPr/>
      <dgm:t>
        <a:bodyPr/>
        <a:lstStyle/>
        <a:p>
          <a:endParaRPr lang="pt-BR"/>
        </a:p>
      </dgm:t>
    </dgm:pt>
    <dgm:pt modelId="{B35D53AA-7F5A-4004-AE19-1974C4F8B258}" type="sibTrans" cxnId="{249CA88A-3BF4-40B9-9300-A28337362C03}">
      <dgm:prSet/>
      <dgm:spPr/>
      <dgm:t>
        <a:bodyPr/>
        <a:lstStyle/>
        <a:p>
          <a:endParaRPr lang="pt-BR"/>
        </a:p>
      </dgm:t>
    </dgm:pt>
    <dgm:pt modelId="{F2BEB75B-187F-4FE0-B9D0-62F383725827}">
      <dgm:prSet phldrT="[Texto]" custT="1"/>
      <dgm:spPr/>
      <dgm:t>
        <a:bodyPr/>
        <a:lstStyle/>
        <a:p>
          <a:r>
            <a:rPr lang="pt-BR" sz="1800" b="1" dirty="0" smtClean="0"/>
            <a:t>O QUE </a:t>
          </a:r>
          <a:r>
            <a:rPr lang="pt-BR" sz="1800" b="1" dirty="0" smtClean="0"/>
            <a:t>PRECISA?</a:t>
          </a:r>
          <a:endParaRPr lang="pt-BR" sz="1400" dirty="0"/>
        </a:p>
      </dgm:t>
    </dgm:pt>
    <dgm:pt modelId="{256BBDB9-21CB-44CD-B4E6-8EE182928EDE}" type="parTrans" cxnId="{13D7A725-E1E9-4D88-9AD6-6C5CFC7B8BC0}">
      <dgm:prSet/>
      <dgm:spPr/>
      <dgm:t>
        <a:bodyPr/>
        <a:lstStyle/>
        <a:p>
          <a:endParaRPr lang="pt-BR"/>
        </a:p>
      </dgm:t>
    </dgm:pt>
    <dgm:pt modelId="{21E1D02B-82F7-4057-A2F5-20C5C19ABFE8}" type="sibTrans" cxnId="{13D7A725-E1E9-4D88-9AD6-6C5CFC7B8BC0}">
      <dgm:prSet/>
      <dgm:spPr/>
      <dgm:t>
        <a:bodyPr/>
        <a:lstStyle/>
        <a:p>
          <a:endParaRPr lang="pt-BR"/>
        </a:p>
      </dgm:t>
    </dgm:pt>
    <dgm:pt modelId="{46BB1165-1D19-41BD-AD98-2D59088D8848}" type="pres">
      <dgm:prSet presAssocID="{83D7331C-8368-4E73-9085-F237B5771CD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8F863EE-3ED0-45E6-8552-6955936ED149}" type="pres">
      <dgm:prSet presAssocID="{04EC1A1B-2F87-4DA8-AEC5-6BAC780EA019}" presName="Accent1" presStyleCnt="0"/>
      <dgm:spPr/>
    </dgm:pt>
    <dgm:pt modelId="{52398B03-EDB6-4D4F-8C23-0A5E9D6EFA77}" type="pres">
      <dgm:prSet presAssocID="{04EC1A1B-2F87-4DA8-AEC5-6BAC780EA019}" presName="Accent" presStyleLbl="node1" presStyleIdx="0" presStyleCnt="3"/>
      <dgm:spPr/>
    </dgm:pt>
    <dgm:pt modelId="{5E1B69FA-04F2-4692-84BE-F2D40F323CC2}" type="pres">
      <dgm:prSet presAssocID="{04EC1A1B-2F87-4DA8-AEC5-6BAC780EA01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32E18B-62F9-4A4E-B6CC-DB6A2AB44143}" type="pres">
      <dgm:prSet presAssocID="{6DC32ED5-0C1B-411E-950C-0F9F71B987D1}" presName="Accent2" presStyleCnt="0"/>
      <dgm:spPr/>
    </dgm:pt>
    <dgm:pt modelId="{213CBED2-F7F3-42D7-9AF6-77F657924570}" type="pres">
      <dgm:prSet presAssocID="{6DC32ED5-0C1B-411E-950C-0F9F71B987D1}" presName="Accent" presStyleLbl="node1" presStyleIdx="1" presStyleCnt="3"/>
      <dgm:spPr/>
      <dgm:t>
        <a:bodyPr/>
        <a:lstStyle/>
        <a:p>
          <a:endParaRPr lang="pt-BR"/>
        </a:p>
      </dgm:t>
    </dgm:pt>
    <dgm:pt modelId="{7D81EC77-6C6F-4C15-A058-54178DF8171E}" type="pres">
      <dgm:prSet presAssocID="{6DC32ED5-0C1B-411E-950C-0F9F71B987D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67EBF7-13A5-4A8E-8840-317DA37FFB10}" type="pres">
      <dgm:prSet presAssocID="{F2BEB75B-187F-4FE0-B9D0-62F383725827}" presName="Accent3" presStyleCnt="0"/>
      <dgm:spPr/>
    </dgm:pt>
    <dgm:pt modelId="{E05F59BC-784F-4005-9568-50298110CE36}" type="pres">
      <dgm:prSet presAssocID="{F2BEB75B-187F-4FE0-B9D0-62F383725827}" presName="Accent" presStyleLbl="node1" presStyleIdx="2" presStyleCnt="3"/>
      <dgm:spPr/>
      <dgm:t>
        <a:bodyPr/>
        <a:lstStyle/>
        <a:p>
          <a:endParaRPr lang="pt-BR"/>
        </a:p>
      </dgm:t>
    </dgm:pt>
    <dgm:pt modelId="{EC3958CA-4DAE-45C3-9E5B-F3EEF155623C}" type="pres">
      <dgm:prSet presAssocID="{F2BEB75B-187F-4FE0-B9D0-62F38372582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9CA88A-3BF4-40B9-9300-A28337362C03}" srcId="{83D7331C-8368-4E73-9085-F237B5771CDB}" destId="{6DC32ED5-0C1B-411E-950C-0F9F71B987D1}" srcOrd="1" destOrd="0" parTransId="{802B3E60-916A-477A-B0CB-611B0A814F6B}" sibTransId="{B35D53AA-7F5A-4004-AE19-1974C4F8B258}"/>
    <dgm:cxn modelId="{418FFF3D-1495-4759-A09B-2A93AB8457DC}" srcId="{83D7331C-8368-4E73-9085-F237B5771CDB}" destId="{04EC1A1B-2F87-4DA8-AEC5-6BAC780EA019}" srcOrd="0" destOrd="0" parTransId="{C14794C2-9D7E-4152-BEE8-1CACB38FF056}" sibTransId="{494E3874-D92B-4D51-8826-1B2F5426440D}"/>
    <dgm:cxn modelId="{3E27DC7B-D25A-43C6-87E1-7B20716CB285}" type="presOf" srcId="{6DC32ED5-0C1B-411E-950C-0F9F71B987D1}" destId="{7D81EC77-6C6F-4C15-A058-54178DF8171E}" srcOrd="0" destOrd="0" presId="urn:microsoft.com/office/officeart/2009/layout/CircleArrowProcess"/>
    <dgm:cxn modelId="{6D061762-17F4-48F7-A225-9B9FD275DA28}" type="presOf" srcId="{04EC1A1B-2F87-4DA8-AEC5-6BAC780EA019}" destId="{5E1B69FA-04F2-4692-84BE-F2D40F323CC2}" srcOrd="0" destOrd="0" presId="urn:microsoft.com/office/officeart/2009/layout/CircleArrowProcess"/>
    <dgm:cxn modelId="{463C5DE3-A946-458E-B411-6E7F6D0638C9}" type="presOf" srcId="{83D7331C-8368-4E73-9085-F237B5771CDB}" destId="{46BB1165-1D19-41BD-AD98-2D59088D8848}" srcOrd="0" destOrd="0" presId="urn:microsoft.com/office/officeart/2009/layout/CircleArrowProcess"/>
    <dgm:cxn modelId="{13D7A725-E1E9-4D88-9AD6-6C5CFC7B8BC0}" srcId="{83D7331C-8368-4E73-9085-F237B5771CDB}" destId="{F2BEB75B-187F-4FE0-B9D0-62F383725827}" srcOrd="2" destOrd="0" parTransId="{256BBDB9-21CB-44CD-B4E6-8EE182928EDE}" sibTransId="{21E1D02B-82F7-4057-A2F5-20C5C19ABFE8}"/>
    <dgm:cxn modelId="{6573BCF9-9ECF-4B67-AF10-CC76FA6A199D}" type="presOf" srcId="{F2BEB75B-187F-4FE0-B9D0-62F383725827}" destId="{EC3958CA-4DAE-45C3-9E5B-F3EEF155623C}" srcOrd="0" destOrd="0" presId="urn:microsoft.com/office/officeart/2009/layout/CircleArrowProcess"/>
    <dgm:cxn modelId="{90F551E5-2FBA-4595-8678-BABBB4301D4F}" type="presParOf" srcId="{46BB1165-1D19-41BD-AD98-2D59088D8848}" destId="{E8F863EE-3ED0-45E6-8552-6955936ED149}" srcOrd="0" destOrd="0" presId="urn:microsoft.com/office/officeart/2009/layout/CircleArrowProcess"/>
    <dgm:cxn modelId="{820F6A19-9263-470E-BE45-DF71807961BB}" type="presParOf" srcId="{E8F863EE-3ED0-45E6-8552-6955936ED149}" destId="{52398B03-EDB6-4D4F-8C23-0A5E9D6EFA77}" srcOrd="0" destOrd="0" presId="urn:microsoft.com/office/officeart/2009/layout/CircleArrowProcess"/>
    <dgm:cxn modelId="{C178D8AB-6FE0-4FBF-AC46-A1E8FBF11E08}" type="presParOf" srcId="{46BB1165-1D19-41BD-AD98-2D59088D8848}" destId="{5E1B69FA-04F2-4692-84BE-F2D40F323CC2}" srcOrd="1" destOrd="0" presId="urn:microsoft.com/office/officeart/2009/layout/CircleArrowProcess"/>
    <dgm:cxn modelId="{12012E76-1877-43F6-94FA-8144DC663CAD}" type="presParOf" srcId="{46BB1165-1D19-41BD-AD98-2D59088D8848}" destId="{4A32E18B-62F9-4A4E-B6CC-DB6A2AB44143}" srcOrd="2" destOrd="0" presId="urn:microsoft.com/office/officeart/2009/layout/CircleArrowProcess"/>
    <dgm:cxn modelId="{E6418616-86D7-4313-960D-1A0ABD04B23D}" type="presParOf" srcId="{4A32E18B-62F9-4A4E-B6CC-DB6A2AB44143}" destId="{213CBED2-F7F3-42D7-9AF6-77F657924570}" srcOrd="0" destOrd="0" presId="urn:microsoft.com/office/officeart/2009/layout/CircleArrowProcess"/>
    <dgm:cxn modelId="{19B64556-61B2-4976-A945-C3DD6671F6D2}" type="presParOf" srcId="{46BB1165-1D19-41BD-AD98-2D59088D8848}" destId="{7D81EC77-6C6F-4C15-A058-54178DF8171E}" srcOrd="3" destOrd="0" presId="urn:microsoft.com/office/officeart/2009/layout/CircleArrowProcess"/>
    <dgm:cxn modelId="{8C06534F-0002-49F5-9D67-2A55D57F9CB0}" type="presParOf" srcId="{46BB1165-1D19-41BD-AD98-2D59088D8848}" destId="{DC67EBF7-13A5-4A8E-8840-317DA37FFB10}" srcOrd="4" destOrd="0" presId="urn:microsoft.com/office/officeart/2009/layout/CircleArrowProcess"/>
    <dgm:cxn modelId="{BF89F40D-0ED9-4030-956A-E4AE2629377F}" type="presParOf" srcId="{DC67EBF7-13A5-4A8E-8840-317DA37FFB10}" destId="{E05F59BC-784F-4005-9568-50298110CE36}" srcOrd="0" destOrd="0" presId="urn:microsoft.com/office/officeart/2009/layout/CircleArrowProcess"/>
    <dgm:cxn modelId="{10B6210D-397C-44C1-8145-6721CD2D9CF4}" type="presParOf" srcId="{46BB1165-1D19-41BD-AD98-2D59088D8848}" destId="{EC3958CA-4DAE-45C3-9E5B-F3EEF15562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2F79AB-D55D-4210-88FE-777F642736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ED8DA0E-69EF-4F3A-96D2-03BD65DB7860}" type="pres">
      <dgm:prSet presAssocID="{672F79AB-D55D-4210-88FE-777F642736B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299FAE4-2528-487C-9041-064F11FAE6D2}" type="presOf" srcId="{672F79AB-D55D-4210-88FE-777F642736BF}" destId="{DED8DA0E-69EF-4F3A-96D2-03BD65DB786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2A85AA-0ADB-4F2C-ABF9-A74FE6240E4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4338D4-5BA4-47DE-86E9-0014BBDDF288}">
      <dgm:prSet phldrT="[Texto]"/>
      <dgm:spPr/>
      <dgm:t>
        <a:bodyPr/>
        <a:lstStyle/>
        <a:p>
          <a:pPr algn="ctr"/>
          <a:r>
            <a:rPr lang="pt-BR" dirty="0" smtClean="0"/>
            <a:t>ORIGINA NO SETOR REQUISITANTE</a:t>
          </a:r>
          <a:endParaRPr lang="pt-BR" dirty="0"/>
        </a:p>
      </dgm:t>
    </dgm:pt>
    <dgm:pt modelId="{7FD2E9B7-4CE4-4A52-91C2-141C3BFC6B8D}" type="parTrans" cxnId="{73C40F90-CA95-46FA-A9A7-73A65BB4C6E7}">
      <dgm:prSet/>
      <dgm:spPr/>
      <dgm:t>
        <a:bodyPr/>
        <a:lstStyle/>
        <a:p>
          <a:endParaRPr lang="pt-BR"/>
        </a:p>
      </dgm:t>
    </dgm:pt>
    <dgm:pt modelId="{6D2412FD-A1EC-4DF9-9E61-7030832B1449}" type="sibTrans" cxnId="{73C40F90-CA95-46FA-A9A7-73A65BB4C6E7}">
      <dgm:prSet/>
      <dgm:spPr/>
      <dgm:t>
        <a:bodyPr/>
        <a:lstStyle/>
        <a:p>
          <a:endParaRPr lang="pt-BR"/>
        </a:p>
      </dgm:t>
    </dgm:pt>
    <dgm:pt modelId="{20116DCB-33F9-4BE2-8424-5CA6356875D5}">
      <dgm:prSet phldrT="[Texto]"/>
      <dgm:spPr/>
      <dgm:t>
        <a:bodyPr/>
        <a:lstStyle/>
        <a:p>
          <a:pPr algn="ctr"/>
          <a:r>
            <a:rPr lang="pt-BR" dirty="0" smtClean="0"/>
            <a:t>DESTINADO AO ORDENADOR DE DESPESA</a:t>
          </a:r>
          <a:endParaRPr lang="pt-BR" dirty="0"/>
        </a:p>
      </dgm:t>
    </dgm:pt>
    <dgm:pt modelId="{59726883-13DD-4091-8081-FCA0A5EC273B}" type="parTrans" cxnId="{719F3D76-985B-4703-BB00-85E63CD437A5}">
      <dgm:prSet/>
      <dgm:spPr/>
      <dgm:t>
        <a:bodyPr/>
        <a:lstStyle/>
        <a:p>
          <a:endParaRPr lang="pt-BR"/>
        </a:p>
      </dgm:t>
    </dgm:pt>
    <dgm:pt modelId="{7C623CBB-5878-4D02-9A42-86F34409AD95}" type="sibTrans" cxnId="{719F3D76-985B-4703-BB00-85E63CD437A5}">
      <dgm:prSet/>
      <dgm:spPr/>
      <dgm:t>
        <a:bodyPr/>
        <a:lstStyle/>
        <a:p>
          <a:endParaRPr lang="pt-BR"/>
        </a:p>
      </dgm:t>
    </dgm:pt>
    <dgm:pt modelId="{BD7CADE6-F6B4-4FEE-ADC2-C5646D3C33E2}">
      <dgm:prSet phldrT="[Texto]"/>
      <dgm:spPr/>
      <dgm:t>
        <a:bodyPr/>
        <a:lstStyle/>
        <a:p>
          <a:pPr algn="ctr"/>
          <a:r>
            <a:rPr lang="pt-BR" dirty="0" smtClean="0"/>
            <a:t>INDICAÇÃO DO OBJETO/ INDICAÇÃO DE RECURSOS ORÇAMENTARIOS</a:t>
          </a:r>
          <a:endParaRPr lang="pt-BR" dirty="0"/>
        </a:p>
      </dgm:t>
    </dgm:pt>
    <dgm:pt modelId="{FD14E2F3-0A99-4C4C-9D7B-EDF2470EBCB6}" type="parTrans" cxnId="{9CF06066-53D1-4A00-82E8-611FF11E71D0}">
      <dgm:prSet/>
      <dgm:spPr/>
      <dgm:t>
        <a:bodyPr/>
        <a:lstStyle/>
        <a:p>
          <a:endParaRPr lang="pt-BR"/>
        </a:p>
      </dgm:t>
    </dgm:pt>
    <dgm:pt modelId="{D3CDAD63-ED81-4BB0-A32B-051AB7F372EF}" type="sibTrans" cxnId="{9CF06066-53D1-4A00-82E8-611FF11E71D0}">
      <dgm:prSet/>
      <dgm:spPr/>
      <dgm:t>
        <a:bodyPr/>
        <a:lstStyle/>
        <a:p>
          <a:endParaRPr lang="pt-BR"/>
        </a:p>
      </dgm:t>
    </dgm:pt>
    <dgm:pt modelId="{F2ACE126-D3C4-4A83-B688-99E09B1C6D23}" type="pres">
      <dgm:prSet presAssocID="{162A85AA-0ADB-4F2C-ABF9-A74FE6240E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359D8B8-BF20-4812-A327-E6A752C7C5CF}" type="pres">
      <dgm:prSet presAssocID="{444338D4-5BA4-47DE-86E9-0014BBDDF288}" presName="composite" presStyleCnt="0"/>
      <dgm:spPr/>
    </dgm:pt>
    <dgm:pt modelId="{36F85FE3-0C57-4D1C-98F3-9021991671E4}" type="pres">
      <dgm:prSet presAssocID="{444338D4-5BA4-47DE-86E9-0014BBDDF288}" presName="LShape" presStyleLbl="alignNode1" presStyleIdx="0" presStyleCnt="5"/>
      <dgm:spPr/>
    </dgm:pt>
    <dgm:pt modelId="{99C3BF54-F433-4840-9D86-81248CBCE03B}" type="pres">
      <dgm:prSet presAssocID="{444338D4-5BA4-47DE-86E9-0014BBDDF28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0E4F98-8081-468C-A9D6-2F6730309171}" type="pres">
      <dgm:prSet presAssocID="{444338D4-5BA4-47DE-86E9-0014BBDDF288}" presName="Triangle" presStyleLbl="alignNode1" presStyleIdx="1" presStyleCnt="5"/>
      <dgm:spPr/>
    </dgm:pt>
    <dgm:pt modelId="{89DA60AE-A854-4ABE-9B07-F560FFD70CA6}" type="pres">
      <dgm:prSet presAssocID="{6D2412FD-A1EC-4DF9-9E61-7030832B1449}" presName="sibTrans" presStyleCnt="0"/>
      <dgm:spPr/>
    </dgm:pt>
    <dgm:pt modelId="{A533C88E-5AC5-4699-B3B9-3896E3F0CE64}" type="pres">
      <dgm:prSet presAssocID="{6D2412FD-A1EC-4DF9-9E61-7030832B1449}" presName="space" presStyleCnt="0"/>
      <dgm:spPr/>
    </dgm:pt>
    <dgm:pt modelId="{EEACFAEF-8E2E-4B14-8F3E-5EC24C4755D4}" type="pres">
      <dgm:prSet presAssocID="{20116DCB-33F9-4BE2-8424-5CA6356875D5}" presName="composite" presStyleCnt="0"/>
      <dgm:spPr/>
    </dgm:pt>
    <dgm:pt modelId="{1D5E57BB-2E5E-4FBD-8B96-9D36AE2B3514}" type="pres">
      <dgm:prSet presAssocID="{20116DCB-33F9-4BE2-8424-5CA6356875D5}" presName="LShape" presStyleLbl="alignNode1" presStyleIdx="2" presStyleCnt="5"/>
      <dgm:spPr/>
    </dgm:pt>
    <dgm:pt modelId="{0445037E-180D-45F5-A75F-FF121B419B38}" type="pres">
      <dgm:prSet presAssocID="{20116DCB-33F9-4BE2-8424-5CA6356875D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412E41-0143-4817-966A-870B3F8EBB67}" type="pres">
      <dgm:prSet presAssocID="{20116DCB-33F9-4BE2-8424-5CA6356875D5}" presName="Triangle" presStyleLbl="alignNode1" presStyleIdx="3" presStyleCnt="5"/>
      <dgm:spPr/>
    </dgm:pt>
    <dgm:pt modelId="{F92A9AF4-4EE8-4EEB-BE8C-B30D1AE18EDC}" type="pres">
      <dgm:prSet presAssocID="{7C623CBB-5878-4D02-9A42-86F34409AD95}" presName="sibTrans" presStyleCnt="0"/>
      <dgm:spPr/>
    </dgm:pt>
    <dgm:pt modelId="{22C4D55C-32B2-44BA-825F-A8530FD1B2DA}" type="pres">
      <dgm:prSet presAssocID="{7C623CBB-5878-4D02-9A42-86F34409AD95}" presName="space" presStyleCnt="0"/>
      <dgm:spPr/>
    </dgm:pt>
    <dgm:pt modelId="{036F3D3D-70A5-4B44-8C57-FE434CC732C8}" type="pres">
      <dgm:prSet presAssocID="{BD7CADE6-F6B4-4FEE-ADC2-C5646D3C33E2}" presName="composite" presStyleCnt="0"/>
      <dgm:spPr/>
    </dgm:pt>
    <dgm:pt modelId="{C95DF9CC-93F5-464D-B296-FD0F45C5B7A0}" type="pres">
      <dgm:prSet presAssocID="{BD7CADE6-F6B4-4FEE-ADC2-C5646D3C33E2}" presName="LShape" presStyleLbl="alignNode1" presStyleIdx="4" presStyleCnt="5"/>
      <dgm:spPr/>
    </dgm:pt>
    <dgm:pt modelId="{5FAD6CDF-508B-4173-B709-9259BE5459C1}" type="pres">
      <dgm:prSet presAssocID="{BD7CADE6-F6B4-4FEE-ADC2-C5646D3C33E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FCCDBA-B38A-4244-8A36-C736F33AD52F}" type="presOf" srcId="{20116DCB-33F9-4BE2-8424-5CA6356875D5}" destId="{0445037E-180D-45F5-A75F-FF121B419B38}" srcOrd="0" destOrd="0" presId="urn:microsoft.com/office/officeart/2009/3/layout/StepUpProcess"/>
    <dgm:cxn modelId="{ACD8802E-15A5-4866-B2EE-17CECE73FC9F}" type="presOf" srcId="{444338D4-5BA4-47DE-86E9-0014BBDDF288}" destId="{99C3BF54-F433-4840-9D86-81248CBCE03B}" srcOrd="0" destOrd="0" presId="urn:microsoft.com/office/officeart/2009/3/layout/StepUpProcess"/>
    <dgm:cxn modelId="{9CF06066-53D1-4A00-82E8-611FF11E71D0}" srcId="{162A85AA-0ADB-4F2C-ABF9-A74FE6240E48}" destId="{BD7CADE6-F6B4-4FEE-ADC2-C5646D3C33E2}" srcOrd="2" destOrd="0" parTransId="{FD14E2F3-0A99-4C4C-9D7B-EDF2470EBCB6}" sibTransId="{D3CDAD63-ED81-4BB0-A32B-051AB7F372EF}"/>
    <dgm:cxn modelId="{C9529F94-2BAA-47AB-A036-5DC6EDBC83B4}" type="presOf" srcId="{BD7CADE6-F6B4-4FEE-ADC2-C5646D3C33E2}" destId="{5FAD6CDF-508B-4173-B709-9259BE5459C1}" srcOrd="0" destOrd="0" presId="urn:microsoft.com/office/officeart/2009/3/layout/StepUpProcess"/>
    <dgm:cxn modelId="{D7A9D3EF-25C6-44F9-8216-620210C25209}" type="presOf" srcId="{162A85AA-0ADB-4F2C-ABF9-A74FE6240E48}" destId="{F2ACE126-D3C4-4A83-B688-99E09B1C6D23}" srcOrd="0" destOrd="0" presId="urn:microsoft.com/office/officeart/2009/3/layout/StepUpProcess"/>
    <dgm:cxn modelId="{73C40F90-CA95-46FA-A9A7-73A65BB4C6E7}" srcId="{162A85AA-0ADB-4F2C-ABF9-A74FE6240E48}" destId="{444338D4-5BA4-47DE-86E9-0014BBDDF288}" srcOrd="0" destOrd="0" parTransId="{7FD2E9B7-4CE4-4A52-91C2-141C3BFC6B8D}" sibTransId="{6D2412FD-A1EC-4DF9-9E61-7030832B1449}"/>
    <dgm:cxn modelId="{719F3D76-985B-4703-BB00-85E63CD437A5}" srcId="{162A85AA-0ADB-4F2C-ABF9-A74FE6240E48}" destId="{20116DCB-33F9-4BE2-8424-5CA6356875D5}" srcOrd="1" destOrd="0" parTransId="{59726883-13DD-4091-8081-FCA0A5EC273B}" sibTransId="{7C623CBB-5878-4D02-9A42-86F34409AD95}"/>
    <dgm:cxn modelId="{3B362F54-E02A-455C-9778-8F20D000C3E5}" type="presParOf" srcId="{F2ACE126-D3C4-4A83-B688-99E09B1C6D23}" destId="{9359D8B8-BF20-4812-A327-E6A752C7C5CF}" srcOrd="0" destOrd="0" presId="urn:microsoft.com/office/officeart/2009/3/layout/StepUpProcess"/>
    <dgm:cxn modelId="{A092775F-A0F4-47CE-A5D0-DF583F2F339C}" type="presParOf" srcId="{9359D8B8-BF20-4812-A327-E6A752C7C5CF}" destId="{36F85FE3-0C57-4D1C-98F3-9021991671E4}" srcOrd="0" destOrd="0" presId="urn:microsoft.com/office/officeart/2009/3/layout/StepUpProcess"/>
    <dgm:cxn modelId="{AC563FE6-0673-438A-9159-8F2B84E07037}" type="presParOf" srcId="{9359D8B8-BF20-4812-A327-E6A752C7C5CF}" destId="{99C3BF54-F433-4840-9D86-81248CBCE03B}" srcOrd="1" destOrd="0" presId="urn:microsoft.com/office/officeart/2009/3/layout/StepUpProcess"/>
    <dgm:cxn modelId="{2C4B8294-7E2C-43D9-ABFB-70F37A491F7C}" type="presParOf" srcId="{9359D8B8-BF20-4812-A327-E6A752C7C5CF}" destId="{390E4F98-8081-468C-A9D6-2F6730309171}" srcOrd="2" destOrd="0" presId="urn:microsoft.com/office/officeart/2009/3/layout/StepUpProcess"/>
    <dgm:cxn modelId="{8E45A62A-4D33-4B2F-A1DA-5A5FDB28979E}" type="presParOf" srcId="{F2ACE126-D3C4-4A83-B688-99E09B1C6D23}" destId="{89DA60AE-A854-4ABE-9B07-F560FFD70CA6}" srcOrd="1" destOrd="0" presId="urn:microsoft.com/office/officeart/2009/3/layout/StepUpProcess"/>
    <dgm:cxn modelId="{B80E132D-7F9E-473F-A34B-3A8D0FF8B446}" type="presParOf" srcId="{89DA60AE-A854-4ABE-9B07-F560FFD70CA6}" destId="{A533C88E-5AC5-4699-B3B9-3896E3F0CE64}" srcOrd="0" destOrd="0" presId="urn:microsoft.com/office/officeart/2009/3/layout/StepUpProcess"/>
    <dgm:cxn modelId="{386E8485-C80D-498E-A743-B81573E77D0A}" type="presParOf" srcId="{F2ACE126-D3C4-4A83-B688-99E09B1C6D23}" destId="{EEACFAEF-8E2E-4B14-8F3E-5EC24C4755D4}" srcOrd="2" destOrd="0" presId="urn:microsoft.com/office/officeart/2009/3/layout/StepUpProcess"/>
    <dgm:cxn modelId="{FD0CCBA3-A35A-4BA6-A196-E62AFDC0CB33}" type="presParOf" srcId="{EEACFAEF-8E2E-4B14-8F3E-5EC24C4755D4}" destId="{1D5E57BB-2E5E-4FBD-8B96-9D36AE2B3514}" srcOrd="0" destOrd="0" presId="urn:microsoft.com/office/officeart/2009/3/layout/StepUpProcess"/>
    <dgm:cxn modelId="{8A16B13E-AD35-4213-8127-1AC0202C8EB3}" type="presParOf" srcId="{EEACFAEF-8E2E-4B14-8F3E-5EC24C4755D4}" destId="{0445037E-180D-45F5-A75F-FF121B419B38}" srcOrd="1" destOrd="0" presId="urn:microsoft.com/office/officeart/2009/3/layout/StepUpProcess"/>
    <dgm:cxn modelId="{0679B76F-C316-49A1-A9ED-BAD02F0B6B9B}" type="presParOf" srcId="{EEACFAEF-8E2E-4B14-8F3E-5EC24C4755D4}" destId="{95412E41-0143-4817-966A-870B3F8EBB67}" srcOrd="2" destOrd="0" presId="urn:microsoft.com/office/officeart/2009/3/layout/StepUpProcess"/>
    <dgm:cxn modelId="{1D49F9DB-AB79-4202-90EF-DF391652CD3C}" type="presParOf" srcId="{F2ACE126-D3C4-4A83-B688-99E09B1C6D23}" destId="{F92A9AF4-4EE8-4EEB-BE8C-B30D1AE18EDC}" srcOrd="3" destOrd="0" presId="urn:microsoft.com/office/officeart/2009/3/layout/StepUpProcess"/>
    <dgm:cxn modelId="{7B0C0E23-B723-4485-9944-7820AD6C0EFB}" type="presParOf" srcId="{F92A9AF4-4EE8-4EEB-BE8C-B30D1AE18EDC}" destId="{22C4D55C-32B2-44BA-825F-A8530FD1B2DA}" srcOrd="0" destOrd="0" presId="urn:microsoft.com/office/officeart/2009/3/layout/StepUpProcess"/>
    <dgm:cxn modelId="{F586034A-5DF1-4E38-84F9-0D7F8D6CA9BD}" type="presParOf" srcId="{F2ACE126-D3C4-4A83-B688-99E09B1C6D23}" destId="{036F3D3D-70A5-4B44-8C57-FE434CC732C8}" srcOrd="4" destOrd="0" presId="urn:microsoft.com/office/officeart/2009/3/layout/StepUpProcess"/>
    <dgm:cxn modelId="{1A83D49E-7775-4165-8B11-7E7F9ACCC56F}" type="presParOf" srcId="{036F3D3D-70A5-4B44-8C57-FE434CC732C8}" destId="{C95DF9CC-93F5-464D-B296-FD0F45C5B7A0}" srcOrd="0" destOrd="0" presId="urn:microsoft.com/office/officeart/2009/3/layout/StepUpProcess"/>
    <dgm:cxn modelId="{23CDCD61-9058-48D5-BE91-5F4F7D036415}" type="presParOf" srcId="{036F3D3D-70A5-4B44-8C57-FE434CC732C8}" destId="{5FAD6CDF-508B-4173-B709-9259BE5459C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5A2F6-3B1F-43FC-9353-1F64AC88C24F}">
      <dsp:nvSpPr>
        <dsp:cNvPr id="0" name=""/>
        <dsp:cNvSpPr/>
      </dsp:nvSpPr>
      <dsp:spPr>
        <a:xfrm>
          <a:off x="0" y="28622"/>
          <a:ext cx="7620000" cy="4762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B13A2-A8C6-4ACD-A462-161F2586F7A2}">
      <dsp:nvSpPr>
        <dsp:cNvPr id="0" name=""/>
        <dsp:cNvSpPr/>
      </dsp:nvSpPr>
      <dsp:spPr>
        <a:xfrm>
          <a:off x="967740" y="3306127"/>
          <a:ext cx="198120" cy="19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33F1B-61C1-4A77-8B9F-6217F763110F}">
      <dsp:nvSpPr>
        <dsp:cNvPr id="0" name=""/>
        <dsp:cNvSpPr/>
      </dsp:nvSpPr>
      <dsp:spPr>
        <a:xfrm>
          <a:off x="1066800" y="3405187"/>
          <a:ext cx="1775460" cy="13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PLANEJAMENTO</a:t>
          </a:r>
          <a:endParaRPr lang="pt-BR" sz="1500" kern="1200" dirty="0"/>
        </a:p>
      </dsp:txBody>
      <dsp:txXfrm>
        <a:off x="1066800" y="3405187"/>
        <a:ext cx="1775460" cy="1376362"/>
      </dsp:txXfrm>
    </dsp:sp>
    <dsp:sp modelId="{A4EFD277-9410-4154-BFF9-568DECF0D600}">
      <dsp:nvSpPr>
        <dsp:cNvPr id="0" name=""/>
        <dsp:cNvSpPr/>
      </dsp:nvSpPr>
      <dsp:spPr>
        <a:xfrm>
          <a:off x="2746649" y="2044825"/>
          <a:ext cx="358140" cy="358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4175A-10B8-441A-AD45-F8AD94774B71}">
      <dsp:nvSpPr>
        <dsp:cNvPr id="0" name=""/>
        <dsp:cNvSpPr/>
      </dsp:nvSpPr>
      <dsp:spPr>
        <a:xfrm>
          <a:off x="2895600" y="2190749"/>
          <a:ext cx="1828800" cy="259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7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LICITAÇÃO/DISPENSA</a:t>
          </a:r>
          <a:endParaRPr lang="pt-BR" sz="1500" kern="1200" dirty="0"/>
        </a:p>
      </dsp:txBody>
      <dsp:txXfrm>
        <a:off x="2895600" y="2190749"/>
        <a:ext cx="1828800" cy="2590800"/>
      </dsp:txXfrm>
    </dsp:sp>
    <dsp:sp modelId="{FDFCC719-9E82-4429-A691-E42C035CDE7B}">
      <dsp:nvSpPr>
        <dsp:cNvPr id="0" name=""/>
        <dsp:cNvSpPr/>
      </dsp:nvSpPr>
      <dsp:spPr>
        <a:xfrm>
          <a:off x="4819650" y="1223962"/>
          <a:ext cx="495300" cy="4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53E43-7393-4754-AF21-AD0A376E277F}">
      <dsp:nvSpPr>
        <dsp:cNvPr id="0" name=""/>
        <dsp:cNvSpPr/>
      </dsp:nvSpPr>
      <dsp:spPr>
        <a:xfrm>
          <a:off x="5067300" y="1471612"/>
          <a:ext cx="1828800" cy="330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44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GESTÃO CONTRATUAL</a:t>
          </a:r>
          <a:endParaRPr lang="pt-BR" sz="1500" kern="1200" dirty="0"/>
        </a:p>
      </dsp:txBody>
      <dsp:txXfrm>
        <a:off x="5067300" y="1471612"/>
        <a:ext cx="1828800" cy="3309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98B03-EDB6-4D4F-8C23-0A5E9D6EFA77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B69FA-04F2-4692-84BE-F2D40F323CC2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QUAL O PROBELMA?</a:t>
          </a:r>
          <a:endParaRPr lang="pt-BR" sz="1600" b="1" kern="1200" dirty="0"/>
        </a:p>
      </dsp:txBody>
      <dsp:txXfrm>
        <a:off x="2773960" y="706323"/>
        <a:ext cx="1086973" cy="543356"/>
      </dsp:txXfrm>
    </dsp:sp>
    <dsp:sp modelId="{213CBED2-F7F3-42D7-9AF6-77F657924570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1EC77-6C6F-4C15-A058-54178DF8171E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QUAL A SOLUÇÃO</a:t>
          </a:r>
          <a:r>
            <a:rPr lang="pt-BR" sz="1600" kern="1200" dirty="0" smtClean="0"/>
            <a:t>?</a:t>
          </a:r>
          <a:endParaRPr lang="pt-BR" sz="1600" kern="1200" dirty="0"/>
        </a:p>
      </dsp:txBody>
      <dsp:txXfrm>
        <a:off x="2232861" y="1836927"/>
        <a:ext cx="1086973" cy="543356"/>
      </dsp:txXfrm>
    </dsp:sp>
    <dsp:sp modelId="{E05F59BC-784F-4005-9568-50298110CE36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958CA-4DAE-45C3-9E5B-F3EEF155623C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O QUE </a:t>
          </a:r>
          <a:r>
            <a:rPr lang="pt-BR" sz="1800" b="1" kern="1200" dirty="0" smtClean="0"/>
            <a:t>PRECISA?</a:t>
          </a:r>
          <a:endParaRPr lang="pt-BR" sz="1400" kern="1200" dirty="0"/>
        </a:p>
      </dsp:txBody>
      <dsp:txXfrm>
        <a:off x="2776532" y="2969158"/>
        <a:ext cx="1086973" cy="543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85FE3-0C57-4D1C-98F3-9021991671E4}">
      <dsp:nvSpPr>
        <dsp:cNvPr id="0" name=""/>
        <dsp:cNvSpPr/>
      </dsp:nvSpPr>
      <dsp:spPr>
        <a:xfrm rot="5400000">
          <a:off x="477982" y="1520701"/>
          <a:ext cx="1423505" cy="23686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3BF54-F433-4840-9D86-81248CBCE03B}">
      <dsp:nvSpPr>
        <dsp:cNvPr id="0" name=""/>
        <dsp:cNvSpPr/>
      </dsp:nvSpPr>
      <dsp:spPr>
        <a:xfrm>
          <a:off x="240364" y="2228426"/>
          <a:ext cx="2138458" cy="1874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ORIGINA NO SETOR REQUISITANTE</a:t>
          </a:r>
          <a:endParaRPr lang="pt-BR" sz="2100" kern="1200" dirty="0"/>
        </a:p>
      </dsp:txBody>
      <dsp:txXfrm>
        <a:off x="240364" y="2228426"/>
        <a:ext cx="2138458" cy="1874484"/>
      </dsp:txXfrm>
    </dsp:sp>
    <dsp:sp modelId="{390E4F98-8081-468C-A9D6-2F6730309171}">
      <dsp:nvSpPr>
        <dsp:cNvPr id="0" name=""/>
        <dsp:cNvSpPr/>
      </dsp:nvSpPr>
      <dsp:spPr>
        <a:xfrm>
          <a:off x="1975340" y="1346316"/>
          <a:ext cx="403482" cy="4034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E57BB-2E5E-4FBD-8B96-9D36AE2B3514}">
      <dsp:nvSpPr>
        <dsp:cNvPr id="0" name=""/>
        <dsp:cNvSpPr/>
      </dsp:nvSpPr>
      <dsp:spPr>
        <a:xfrm rot="5400000">
          <a:off x="3095873" y="872901"/>
          <a:ext cx="1423505" cy="23686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5037E-180D-45F5-A75F-FF121B419B38}">
      <dsp:nvSpPr>
        <dsp:cNvPr id="0" name=""/>
        <dsp:cNvSpPr/>
      </dsp:nvSpPr>
      <dsp:spPr>
        <a:xfrm>
          <a:off x="2858255" y="1580626"/>
          <a:ext cx="2138458" cy="1874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DESTINADO AO ORDENADOR DE DESPESA</a:t>
          </a:r>
          <a:endParaRPr lang="pt-BR" sz="2100" kern="1200" dirty="0"/>
        </a:p>
      </dsp:txBody>
      <dsp:txXfrm>
        <a:off x="2858255" y="1580626"/>
        <a:ext cx="2138458" cy="1874484"/>
      </dsp:txXfrm>
    </dsp:sp>
    <dsp:sp modelId="{95412E41-0143-4817-966A-870B3F8EBB67}">
      <dsp:nvSpPr>
        <dsp:cNvPr id="0" name=""/>
        <dsp:cNvSpPr/>
      </dsp:nvSpPr>
      <dsp:spPr>
        <a:xfrm>
          <a:off x="4593231" y="698516"/>
          <a:ext cx="403482" cy="4034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DF9CC-93F5-464D-B296-FD0F45C5B7A0}">
      <dsp:nvSpPr>
        <dsp:cNvPr id="0" name=""/>
        <dsp:cNvSpPr/>
      </dsp:nvSpPr>
      <dsp:spPr>
        <a:xfrm rot="5400000">
          <a:off x="5713764" y="225101"/>
          <a:ext cx="1423505" cy="23686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D6CDF-508B-4173-B709-9259BE5459C1}">
      <dsp:nvSpPr>
        <dsp:cNvPr id="0" name=""/>
        <dsp:cNvSpPr/>
      </dsp:nvSpPr>
      <dsp:spPr>
        <a:xfrm>
          <a:off x="5476146" y="932826"/>
          <a:ext cx="2138458" cy="1874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INDICAÇÃO DO OBJETO/ INDICAÇÃO DE RECURSOS ORÇAMENTARIOS</a:t>
          </a:r>
          <a:endParaRPr lang="pt-BR" sz="2100" kern="1200" dirty="0"/>
        </a:p>
      </dsp:txBody>
      <dsp:txXfrm>
        <a:off x="5476146" y="932826"/>
        <a:ext cx="2138458" cy="1874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16BB4-083F-46F9-A6C9-D4A331472B8B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4BD7-3D79-4DFB-BF94-111E426D2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6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4BD7-3D79-4DFB-BF94-111E426D2D9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36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F384C1-64A5-4AAE-B19B-A61B1B14F631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0EE78C6-45A0-4C7A-8C23-FCD465745FB8}" type="datetimeFigureOut">
              <a:rPr lang="pt-BR" smtClean="0"/>
              <a:t>09/07/2019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 WORKSHOP DE CONTROLE INTERNO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pt-BR" sz="66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4682"/>
            <a:ext cx="74888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CONSEQUÊNCIAS DA MÁ DEFINIÇÃO DO OBJETO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427984" y="1628800"/>
            <a:ext cx="3649216" cy="4497363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Solicitações </a:t>
            </a:r>
            <a:r>
              <a:rPr lang="pt-BR" b="1" dirty="0" smtClean="0"/>
              <a:t>de esclarecimentos</a:t>
            </a:r>
            <a:r>
              <a:rPr lang="pt-BR" b="1" dirty="0"/>
              <a:t>;</a:t>
            </a:r>
          </a:p>
          <a:p>
            <a:r>
              <a:rPr lang="pt-BR" b="1" dirty="0"/>
              <a:t> Impugnações;</a:t>
            </a:r>
          </a:p>
          <a:p>
            <a:r>
              <a:rPr lang="pt-BR" b="1" dirty="0"/>
              <a:t> Suspensões pelos órgãos de controle;</a:t>
            </a:r>
          </a:p>
          <a:p>
            <a:r>
              <a:rPr lang="pt-BR" b="1" dirty="0"/>
              <a:t> Apresentação de propostas divergentes;</a:t>
            </a:r>
          </a:p>
          <a:p>
            <a:r>
              <a:rPr lang="pt-BR" b="1" dirty="0"/>
              <a:t> </a:t>
            </a:r>
            <a:r>
              <a:rPr lang="pt-BR" b="1" dirty="0" smtClean="0"/>
              <a:t>Insucessos;</a:t>
            </a:r>
            <a:endParaRPr lang="pt-BR" b="1" dirty="0"/>
          </a:p>
          <a:p>
            <a:r>
              <a:rPr lang="pt-BR" b="1" dirty="0"/>
              <a:t> Pagamentos superestimados;</a:t>
            </a:r>
          </a:p>
          <a:p>
            <a:r>
              <a:rPr lang="pt-BR" b="1" dirty="0" smtClean="0"/>
              <a:t>Questionamentos </a:t>
            </a:r>
            <a:r>
              <a:rPr lang="pt-BR" b="1" dirty="0"/>
              <a:t>pelos órgãos de controle internos e externos.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254188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200" b="1" dirty="0" smtClean="0">
                <a:solidFill>
                  <a:schemeClr val="tx1"/>
                </a:solidFill>
              </a:rPr>
              <a:t>DEFINIÇÃO DO OBJETO DEVE SER OBRIGATORIAMENTE: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PRECISA </a:t>
            </a:r>
          </a:p>
          <a:p>
            <a:r>
              <a:rPr lang="pt-BR" sz="3200" b="1" dirty="0" smtClean="0"/>
              <a:t>SUFICIENTE</a:t>
            </a:r>
            <a:r>
              <a:rPr lang="pt-BR" sz="3200" dirty="0" smtClean="0"/>
              <a:t> </a:t>
            </a:r>
          </a:p>
          <a:p>
            <a:r>
              <a:rPr lang="pt-BR" sz="3200" b="1" dirty="0" smtClean="0"/>
              <a:t>CLARA</a:t>
            </a:r>
            <a:r>
              <a:rPr lang="pt-BR" sz="3200" dirty="0" smtClean="0"/>
              <a:t> </a:t>
            </a:r>
          </a:p>
          <a:p>
            <a:r>
              <a:rPr lang="pt-BR" sz="3200" b="1" dirty="0" smtClean="0"/>
              <a:t>SEM ESPECIFICAÇÕES EXCESSIVAS;</a:t>
            </a:r>
            <a:endParaRPr lang="pt-BR" sz="3200" b="1" dirty="0"/>
          </a:p>
          <a:p>
            <a:r>
              <a:rPr lang="pt-BR" sz="3200" b="1" dirty="0" smtClean="0"/>
              <a:t>SEM DETALHAMENTOS IRRELEVANTES</a:t>
            </a:r>
            <a:r>
              <a:rPr lang="pt-BR" sz="3200" dirty="0" smtClean="0"/>
              <a:t>;</a:t>
            </a:r>
            <a:endParaRPr lang="pt-BR" sz="3200" dirty="0"/>
          </a:p>
          <a:p>
            <a:r>
              <a:rPr lang="pt-BR" sz="3200" b="1" dirty="0" smtClean="0"/>
              <a:t>SEM DEFINIÇÕES DESNECESSÁRIAS;</a:t>
            </a:r>
          </a:p>
          <a:p>
            <a:r>
              <a:rPr lang="pt-BR" sz="3200" b="1" dirty="0" smtClean="0"/>
              <a:t>SEM LIMITAR A COMPETIÇÃO.</a:t>
            </a:r>
            <a:endParaRPr lang="pt-BR" sz="32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04" y="1484784"/>
            <a:ext cx="23598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ATENÇÃO!!!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/>
          </a:p>
          <a:p>
            <a:pPr marL="114300" indent="0" algn="just">
              <a:buNone/>
            </a:pPr>
            <a:endParaRPr lang="pt-BR" sz="3600" dirty="0" smtClean="0"/>
          </a:p>
          <a:p>
            <a:pPr marL="114300" indent="0" algn="just">
              <a:buNone/>
            </a:pPr>
            <a:endParaRPr lang="pt-BR" sz="3600" dirty="0" smtClean="0"/>
          </a:p>
          <a:p>
            <a:pPr marL="114300" indent="0" algn="just">
              <a:buNone/>
            </a:pPr>
            <a:r>
              <a:rPr lang="pt-BR" sz="3600" dirty="0" smtClean="0"/>
              <a:t>Para </a:t>
            </a:r>
            <a:r>
              <a:rPr lang="pt-BR" sz="3600" dirty="0"/>
              <a:t>uma correta definição do objeto deve-se </a:t>
            </a:r>
            <a:r>
              <a:rPr lang="pt-BR" sz="3600" b="1" dirty="0"/>
              <a:t>adotar</a:t>
            </a:r>
            <a:r>
              <a:rPr lang="pt-BR" sz="3600" dirty="0"/>
              <a:t> </a:t>
            </a:r>
            <a:r>
              <a:rPr lang="pt-BR" sz="3600" b="1" dirty="0"/>
              <a:t>o bom senso e </a:t>
            </a:r>
            <a:r>
              <a:rPr lang="pt-BR" sz="3600" b="1" dirty="0" smtClean="0"/>
              <a:t>o “meio-termo</a:t>
            </a:r>
            <a:r>
              <a:rPr lang="pt-BR" sz="3600" b="1" dirty="0"/>
              <a:t>”</a:t>
            </a:r>
            <a:r>
              <a:rPr lang="pt-BR" sz="3600" dirty="0"/>
              <a:t>, não podendo </a:t>
            </a:r>
            <a:r>
              <a:rPr lang="pt-BR" sz="3600" b="1" dirty="0"/>
              <a:t>restringi-lo</a:t>
            </a:r>
            <a:r>
              <a:rPr lang="pt-BR" sz="3600" dirty="0"/>
              <a:t> ou </a:t>
            </a:r>
            <a:r>
              <a:rPr lang="pt-BR" sz="3600" b="1" dirty="0"/>
              <a:t>ampliá-lo em demasia</a:t>
            </a:r>
            <a:r>
              <a:rPr lang="pt-BR" sz="3600" dirty="0"/>
              <a:t>, </a:t>
            </a:r>
            <a:r>
              <a:rPr lang="pt-BR" sz="3600" dirty="0" smtClean="0"/>
              <a:t>devendo conhecer </a:t>
            </a:r>
            <a:r>
              <a:rPr lang="pt-BR" sz="3600" dirty="0"/>
              <a:t>a necessidade e as soluções oferecidas pelo mercado, analisar </a:t>
            </a:r>
            <a:r>
              <a:rPr lang="pt-BR" sz="3600" dirty="0" smtClean="0"/>
              <a:t>o custo </a:t>
            </a:r>
            <a:r>
              <a:rPr lang="pt-BR" sz="3600" dirty="0"/>
              <a:t>benefício </a:t>
            </a:r>
            <a:r>
              <a:rPr lang="pt-BR" sz="3600" dirty="0" smtClean="0"/>
              <a:t>e descrever </a:t>
            </a:r>
            <a:r>
              <a:rPr lang="pt-BR" sz="3600" dirty="0"/>
              <a:t>as condições para aquisição.</a:t>
            </a:r>
          </a:p>
          <a:p>
            <a:endParaRPr lang="pt-BR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1872208" cy="153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2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>
                <a:solidFill>
                  <a:schemeClr val="tx1"/>
                </a:solidFill>
              </a:rPr>
              <a:t>ESPECIFICAÇÃO </a:t>
            </a:r>
            <a:r>
              <a:rPr lang="pt-BR" sz="4000" b="1" dirty="0">
                <a:solidFill>
                  <a:schemeClr val="tx1"/>
                </a:solidFill>
              </a:rPr>
              <a:t>PARA AQUISIÇÃO DE BENS</a:t>
            </a:r>
            <a:br>
              <a:rPr lang="pt-BR" sz="4000" b="1" dirty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3600400" cy="3168352"/>
          </a:xfrm>
        </p:spPr>
        <p:txBody>
          <a:bodyPr>
            <a:normAutofit fontScale="40000" lnSpcReduction="20000"/>
          </a:bodyPr>
          <a:lstStyle/>
          <a:p>
            <a:r>
              <a:rPr lang="pt-BR" sz="6500" dirty="0" smtClean="0"/>
              <a:t>Quantidades</a:t>
            </a:r>
            <a:r>
              <a:rPr lang="pt-BR" sz="6500" dirty="0"/>
              <a:t>;</a:t>
            </a:r>
          </a:p>
          <a:p>
            <a:r>
              <a:rPr lang="pt-BR" sz="6500" dirty="0" smtClean="0"/>
              <a:t>Dimensões</a:t>
            </a:r>
            <a:r>
              <a:rPr lang="pt-BR" sz="6500" dirty="0"/>
              <a:t>;</a:t>
            </a:r>
          </a:p>
          <a:p>
            <a:r>
              <a:rPr lang="pt-BR" sz="6500" dirty="0" smtClean="0"/>
              <a:t>Forma</a:t>
            </a:r>
            <a:r>
              <a:rPr lang="pt-BR" sz="6500" dirty="0"/>
              <a:t>;</a:t>
            </a:r>
          </a:p>
          <a:p>
            <a:r>
              <a:rPr lang="pt-BR" sz="6500" dirty="0" smtClean="0"/>
              <a:t>Unidades </a:t>
            </a:r>
            <a:r>
              <a:rPr lang="pt-BR" sz="6500" dirty="0"/>
              <a:t>de medida;</a:t>
            </a:r>
          </a:p>
          <a:p>
            <a:r>
              <a:rPr lang="pt-BR" sz="6500" dirty="0" smtClean="0"/>
              <a:t>Cores</a:t>
            </a:r>
            <a:r>
              <a:rPr lang="pt-BR" sz="6500" dirty="0"/>
              <a:t>;</a:t>
            </a:r>
          </a:p>
          <a:p>
            <a:r>
              <a:rPr lang="pt-BR" sz="6500" dirty="0" smtClean="0"/>
              <a:t>Fórmulas</a:t>
            </a:r>
            <a:r>
              <a:rPr lang="pt-BR" sz="6500" dirty="0"/>
              <a:t>;</a:t>
            </a:r>
          </a:p>
          <a:p>
            <a:r>
              <a:rPr lang="pt-BR" sz="6500" dirty="0" smtClean="0"/>
              <a:t>Embalagens</a:t>
            </a:r>
            <a:r>
              <a:rPr lang="pt-BR" sz="6500" dirty="0"/>
              <a:t>;</a:t>
            </a:r>
          </a:p>
          <a:p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Exemplo de Especificações </a:t>
            </a:r>
            <a:r>
              <a:rPr lang="pt-BR" sz="3000" b="1" dirty="0">
                <a:solidFill>
                  <a:srgbClr val="0070C0"/>
                </a:solidFill>
              </a:rPr>
              <a:t>técnicas</a:t>
            </a:r>
            <a:r>
              <a:rPr lang="pt-BR" sz="3000" b="1" dirty="0" smtClean="0">
                <a:solidFill>
                  <a:srgbClr val="0070C0"/>
                </a:solidFill>
              </a:rPr>
              <a:t>:</a:t>
            </a:r>
          </a:p>
          <a:p>
            <a:pPr marL="114300" indent="0">
              <a:buNone/>
            </a:pPr>
            <a:endParaRPr lang="pt-BR" sz="30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pt-BR" sz="3000" b="1" dirty="0">
                <a:solidFill>
                  <a:srgbClr val="0070C0"/>
                </a:solidFill>
              </a:rPr>
              <a:t>Produto</a:t>
            </a:r>
            <a:r>
              <a:rPr lang="pt-BR" sz="3000" b="1" dirty="0" smtClean="0">
                <a:solidFill>
                  <a:srgbClr val="0070C0"/>
                </a:solidFill>
              </a:rPr>
              <a:t>:</a:t>
            </a:r>
          </a:p>
          <a:p>
            <a:pPr marL="114300" indent="0" algn="just">
              <a:buNone/>
            </a:pPr>
            <a:r>
              <a:rPr lang="pt-BR" sz="3000" dirty="0" err="1" smtClean="0">
                <a:solidFill>
                  <a:srgbClr val="0070C0"/>
                </a:solidFill>
              </a:rPr>
              <a:t>Climatizadores</a:t>
            </a:r>
            <a:r>
              <a:rPr lang="pt-BR" sz="3000" dirty="0" smtClean="0">
                <a:solidFill>
                  <a:srgbClr val="0070C0"/>
                </a:solidFill>
              </a:rPr>
              <a:t> </a:t>
            </a:r>
            <a:r>
              <a:rPr lang="pt-BR" sz="3000" dirty="0">
                <a:solidFill>
                  <a:srgbClr val="0070C0"/>
                </a:solidFill>
              </a:rPr>
              <a:t>evaporativos </a:t>
            </a:r>
            <a:r>
              <a:rPr lang="pt-BR" sz="3000" dirty="0" smtClean="0">
                <a:solidFill>
                  <a:srgbClr val="0070C0"/>
                </a:solidFill>
              </a:rPr>
              <a:t>industriais devendo possui possuir </a:t>
            </a:r>
            <a:r>
              <a:rPr lang="pt-BR" sz="3000" dirty="0">
                <a:solidFill>
                  <a:srgbClr val="0070C0"/>
                </a:solidFill>
              </a:rPr>
              <a:t>as funções climatizar, umidificar e ventilar; Permitir abastecimento de água manual ou contínuo; Apresentar função oscilar Especificações técnicas: Tensão/frequência: 220V/60Hz Corrente Nominal: 0,8 A Consumo de Água: 2~51/h Nível de ruído: 54 dB Saída de Ar: 410 x 410mm Potência: 170W Tanque de água: 45 litros Tipo de ventilação: hélice Peso máximo: até 20 quilos 4 (quatro) rodas Produto similar ou equivalente ao </a:t>
            </a:r>
            <a:r>
              <a:rPr lang="pt-BR" sz="3000" dirty="0" err="1">
                <a:solidFill>
                  <a:srgbClr val="0070C0"/>
                </a:solidFill>
              </a:rPr>
              <a:t>climatizador</a:t>
            </a:r>
            <a:r>
              <a:rPr lang="pt-BR" sz="3000" dirty="0">
                <a:solidFill>
                  <a:srgbClr val="0070C0"/>
                </a:solidFill>
              </a:rPr>
              <a:t> evaporativo industrial da marca/modelo </a:t>
            </a:r>
            <a:r>
              <a:rPr lang="pt-BR" sz="3000" dirty="0" err="1">
                <a:solidFill>
                  <a:srgbClr val="0070C0"/>
                </a:solidFill>
              </a:rPr>
              <a:t>Ventisol</a:t>
            </a:r>
            <a:r>
              <a:rPr lang="pt-BR" sz="3000" dirty="0">
                <a:solidFill>
                  <a:srgbClr val="0070C0"/>
                </a:solidFill>
              </a:rPr>
              <a:t> CLI-02. </a:t>
            </a:r>
          </a:p>
          <a:p>
            <a:pPr marL="114300" indent="0">
              <a:buNone/>
            </a:pPr>
            <a:endParaRPr lang="pt-BR" sz="3000" dirty="0" smtClean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Unidade </a:t>
            </a:r>
            <a:r>
              <a:rPr lang="pt-BR" sz="3000" b="1" dirty="0">
                <a:solidFill>
                  <a:srgbClr val="0070C0"/>
                </a:solidFill>
              </a:rPr>
              <a:t>de Fornecimento: </a:t>
            </a:r>
            <a:r>
              <a:rPr lang="pt-BR" sz="3000" dirty="0">
                <a:solidFill>
                  <a:srgbClr val="0070C0"/>
                </a:solidFill>
              </a:rPr>
              <a:t>Unidade </a:t>
            </a:r>
            <a:endParaRPr lang="pt-BR" sz="3000" dirty="0" smtClean="0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pt-BR" sz="30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pt-BR" sz="3000" b="1" dirty="0" smtClean="0">
                <a:solidFill>
                  <a:srgbClr val="0070C0"/>
                </a:solidFill>
              </a:rPr>
              <a:t>Quantidade</a:t>
            </a:r>
            <a:r>
              <a:rPr lang="pt-BR" sz="3000" b="1" dirty="0">
                <a:solidFill>
                  <a:srgbClr val="0070C0"/>
                </a:solidFill>
              </a:rPr>
              <a:t>:</a:t>
            </a:r>
            <a:r>
              <a:rPr lang="pt-BR" sz="3000" dirty="0">
                <a:solidFill>
                  <a:srgbClr val="0070C0"/>
                </a:solidFill>
              </a:rPr>
              <a:t> 3 (três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505118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OBS</a:t>
            </a:r>
            <a:r>
              <a:rPr lang="pt-BR" dirty="0" smtClean="0"/>
              <a:t>: </a:t>
            </a:r>
            <a:r>
              <a:rPr lang="pt-BR" sz="1600" dirty="0" smtClean="0"/>
              <a:t>SEMPRE CITAR CONFORME TERMO DE REFERÊNCIA</a:t>
            </a:r>
            <a:endParaRPr lang="pt-B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1431602" cy="85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5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ESPECIFICAÇÃO PARA SERVIÇOS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/>
              <a:t>Definição </a:t>
            </a:r>
            <a:r>
              <a:rPr lang="pt-BR" b="1" dirty="0"/>
              <a:t>de equipe mínima;</a:t>
            </a:r>
          </a:p>
          <a:p>
            <a:r>
              <a:rPr lang="pt-BR" b="1" dirty="0" smtClean="0"/>
              <a:t>Local </a:t>
            </a:r>
            <a:r>
              <a:rPr lang="pt-BR" b="1" dirty="0"/>
              <a:t>e horário de prestação;</a:t>
            </a:r>
          </a:p>
          <a:p>
            <a:r>
              <a:rPr lang="pt-BR" b="1" dirty="0" smtClean="0"/>
              <a:t>Frequência </a:t>
            </a:r>
            <a:r>
              <a:rPr lang="pt-BR" b="1" dirty="0"/>
              <a:t>e periodicidade;</a:t>
            </a:r>
          </a:p>
          <a:p>
            <a:r>
              <a:rPr lang="pt-BR" b="1" dirty="0" smtClean="0"/>
              <a:t>Procedimentos</a:t>
            </a:r>
            <a:r>
              <a:rPr lang="pt-BR" b="1" dirty="0"/>
              <a:t>, metodologias e tecnologias empregadas;</a:t>
            </a:r>
          </a:p>
          <a:p>
            <a:r>
              <a:rPr lang="pt-BR" b="1" dirty="0" smtClean="0"/>
              <a:t>Material</a:t>
            </a:r>
            <a:r>
              <a:rPr lang="pt-BR" b="1" dirty="0"/>
              <a:t>;</a:t>
            </a:r>
          </a:p>
          <a:p>
            <a:r>
              <a:rPr lang="pt-BR" b="1" dirty="0" smtClean="0"/>
              <a:t>Resultados </a:t>
            </a:r>
            <a:r>
              <a:rPr lang="pt-BR" b="1" dirty="0"/>
              <a:t>esperados.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19600" y="1484784"/>
            <a:ext cx="3657600" cy="4641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>
                <a:solidFill>
                  <a:srgbClr val="0070C0"/>
                </a:solidFill>
              </a:rPr>
              <a:t>Exemplo: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Contratação </a:t>
            </a:r>
            <a:r>
              <a:rPr lang="pt-BR" dirty="0">
                <a:solidFill>
                  <a:srgbClr val="0070C0"/>
                </a:solidFill>
              </a:rPr>
              <a:t>de empresa de engenharia especializada em serviços de manutenção preventiva e corretiva dos sistemas de ar condicionado instalados nos prédios da Advocacia-Geral da União em Porto Alegre/RS, conforme condições, quantidades e exigências estabelecidas </a:t>
            </a:r>
            <a:r>
              <a:rPr lang="pt-BR" sz="3600" b="1" dirty="0" smtClean="0">
                <a:solidFill>
                  <a:srgbClr val="0070C0"/>
                </a:solidFill>
              </a:rPr>
              <a:t>no termo de referência.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89240"/>
            <a:ext cx="14319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VEDADO CONFORME LEI 8.666/93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endParaRPr lang="pt-BR" sz="2400" dirty="0" smtClean="0"/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sz="2400" dirty="0" smtClean="0"/>
          </a:p>
          <a:p>
            <a:pPr marL="114300" indent="0" algn="just">
              <a:buNone/>
            </a:pPr>
            <a:endParaRPr lang="pt-BR" sz="2400" dirty="0"/>
          </a:p>
          <a:p>
            <a:pPr marL="114300" indent="0" algn="just">
              <a:buNone/>
            </a:pPr>
            <a:endParaRPr lang="pt-BR" sz="2400" dirty="0" smtClean="0"/>
          </a:p>
          <a:p>
            <a:pPr marL="114300" indent="0" algn="just">
              <a:buNone/>
            </a:pPr>
            <a:r>
              <a:rPr lang="pt-BR" sz="2400" dirty="0" smtClean="0"/>
              <a:t>Art</a:t>
            </a:r>
            <a:r>
              <a:rPr lang="pt-BR" sz="2400" dirty="0"/>
              <a:t>. 15, §7º: Nas compras deverão ser observadas, ainda: I – a especificação completa do bem a ser adquirido sem indicação de marca;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38884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0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É POSSIVEL A INDICAÇÃO DE MARCA ?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14300" indent="0">
              <a:buNone/>
            </a:pPr>
            <a:endParaRPr lang="pt-BR" dirty="0" smtClean="0"/>
          </a:p>
          <a:p>
            <a:pPr marL="114300" indent="0" algn="just">
              <a:buNone/>
            </a:pPr>
            <a:r>
              <a:rPr lang="pt-BR" sz="2800" dirty="0" smtClean="0"/>
              <a:t>A </a:t>
            </a:r>
            <a:r>
              <a:rPr lang="pt-BR" sz="2800" dirty="0"/>
              <a:t>indicação de marca </a:t>
            </a:r>
            <a:r>
              <a:rPr lang="pt-BR" sz="2800" dirty="0" smtClean="0"/>
              <a:t>deve </a:t>
            </a:r>
            <a:r>
              <a:rPr lang="pt-BR" sz="2800" dirty="0"/>
              <a:t>estar amparada em razões de ordem técnica, de forma motivada e documentada, que demonstrem ser aquela marca específica a única capaz de satisfazer o interesse público.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29523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4000" b="1" dirty="0" smtClean="0">
                <a:solidFill>
                  <a:schemeClr val="tx1"/>
                </a:solidFill>
              </a:rPr>
              <a:t>MARCA/MARCA DE REFERÊNCIA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algn="just"/>
            <a:r>
              <a:rPr lang="pt-BR" sz="3600" dirty="0" smtClean="0"/>
              <a:t>A </a:t>
            </a:r>
            <a:r>
              <a:rPr lang="pt-BR" sz="3600" dirty="0"/>
              <a:t>menção à </a:t>
            </a:r>
            <a:r>
              <a:rPr lang="pt-BR" sz="3600" b="1" dirty="0"/>
              <a:t>marca de referência </a:t>
            </a:r>
            <a:r>
              <a:rPr lang="pt-BR" sz="3600" dirty="0"/>
              <a:t>é permitida e deriva do dever que a Administração possui de caracterizar o objeto </a:t>
            </a:r>
            <a:r>
              <a:rPr lang="pt-BR" sz="3600" dirty="0" smtClean="0"/>
              <a:t>de </a:t>
            </a:r>
            <a:r>
              <a:rPr lang="pt-BR" sz="3600" dirty="0"/>
              <a:t>forma adequada, sucinta e clara, de acordo com os </a:t>
            </a:r>
            <a:r>
              <a:rPr lang="pt-BR" sz="3600" dirty="0" err="1"/>
              <a:t>arts</a:t>
            </a:r>
            <a:r>
              <a:rPr lang="pt-BR" sz="3600" dirty="0"/>
              <a:t>. 14, 38, caput, e 40, inciso I, da lei nº 8.666/93.</a:t>
            </a:r>
          </a:p>
        </p:txBody>
      </p:sp>
    </p:spTree>
    <p:extLst>
      <p:ext uri="{BB962C8B-B14F-4D97-AF65-F5344CB8AC3E}">
        <p14:creationId xmlns:p14="http://schemas.microsoft.com/office/powerpoint/2010/main" val="93697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EXEMPLOS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39000"/>
            <a:ext cx="1152128" cy="14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95736" y="22048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* kit </a:t>
            </a:r>
            <a:r>
              <a:rPr lang="pt-BR" dirty="0" err="1" smtClean="0"/>
              <a:t>fusor</a:t>
            </a:r>
            <a:r>
              <a:rPr lang="pt-BR" dirty="0" smtClean="0"/>
              <a:t> original </a:t>
            </a:r>
            <a:r>
              <a:rPr lang="pt-BR" dirty="0"/>
              <a:t>do fabricante do </a:t>
            </a:r>
            <a:r>
              <a:rPr lang="pt-BR" dirty="0" smtClean="0"/>
              <a:t>equipamento</a:t>
            </a:r>
            <a:r>
              <a:rPr lang="pt-BR" dirty="0"/>
              <a:t>, não </a:t>
            </a:r>
            <a:r>
              <a:rPr lang="pt-BR" dirty="0" err="1"/>
              <a:t>remanufaturado</a:t>
            </a:r>
            <a:r>
              <a:rPr lang="pt-BR" dirty="0"/>
              <a:t>, não reciclado, não similar”.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1584176" cy="17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95736" y="2851194"/>
            <a:ext cx="4662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just"/>
            <a:r>
              <a:rPr lang="pt-BR" dirty="0" smtClean="0"/>
              <a:t> * </a:t>
            </a:r>
            <a:r>
              <a:rPr lang="pt-BR" dirty="0"/>
              <a:t>kit </a:t>
            </a:r>
            <a:r>
              <a:rPr lang="pt-BR" dirty="0" err="1" smtClean="0"/>
              <a:t>fusor</a:t>
            </a:r>
            <a:r>
              <a:rPr lang="pt-BR" dirty="0" smtClean="0"/>
              <a:t> </a:t>
            </a:r>
            <a:r>
              <a:rPr lang="pt-BR" b="1" dirty="0" smtClean="0"/>
              <a:t>compatíveis </a:t>
            </a:r>
            <a:r>
              <a:rPr lang="pt-BR" b="1" dirty="0"/>
              <a:t>com os cartuchos indicados pelos respectivos fabricantes das impressoras</a:t>
            </a:r>
            <a:r>
              <a:rPr lang="pt-BR" dirty="0"/>
              <a:t> e, no caso, especificando-se </a:t>
            </a:r>
            <a:r>
              <a:rPr lang="pt-BR" dirty="0" smtClean="0"/>
              <a:t>objetivamente </a:t>
            </a:r>
            <a:r>
              <a:rPr lang="pt-BR" dirty="0"/>
              <a:t>as características necessárias à compatibilidade.  ”. </a:t>
            </a:r>
          </a:p>
        </p:txBody>
      </p:sp>
    </p:spTree>
    <p:extLst>
      <p:ext uri="{BB962C8B-B14F-4D97-AF65-F5344CB8AC3E}">
        <p14:creationId xmlns:p14="http://schemas.microsoft.com/office/powerpoint/2010/main" val="236272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NÃO HÁ VEDAÇÃO PARA INDICAÇÃO DE MARCA DA ESPECIFICAÇÃO DO BEM A SER ADQUIRIDO PELA ADMINISTRAÇÃO DESDE QUE: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/>
          </a:p>
          <a:p>
            <a:endParaRPr lang="pt-BR" sz="2400" dirty="0"/>
          </a:p>
          <a:p>
            <a:pPr marL="114300" indent="0">
              <a:buNone/>
            </a:pP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Haja </a:t>
            </a:r>
            <a:r>
              <a:rPr lang="pt-BR" sz="2400" dirty="0"/>
              <a:t>a devida justificativa técnica ou,</a:t>
            </a:r>
          </a:p>
          <a:p>
            <a:r>
              <a:rPr lang="pt-BR" sz="2400" dirty="0" smtClean="0"/>
              <a:t>Seja </a:t>
            </a:r>
            <a:r>
              <a:rPr lang="pt-BR" sz="2400" dirty="0"/>
              <a:t>utilizada como referência da qualidade mínima do produto, devendo, contudo, serem utilizadas as expressões similares, compatíveis ou equivalentes quando da especificação do bem ou,</a:t>
            </a:r>
          </a:p>
          <a:p>
            <a:r>
              <a:rPr lang="pt-BR" sz="2400" dirty="0" smtClean="0"/>
              <a:t>Haja </a:t>
            </a:r>
            <a:r>
              <a:rPr lang="pt-BR" sz="2400" dirty="0"/>
              <a:t>procedimento de padronização do objeto, o qual deverá ser previamente  justificado.</a:t>
            </a:r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3"/>
            <a:ext cx="2880320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0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O </a:t>
            </a:r>
            <a:r>
              <a:rPr lang="pt-BR" sz="4400" b="1" dirty="0" smtClean="0">
                <a:solidFill>
                  <a:schemeClr val="tx1"/>
                </a:solidFill>
              </a:rPr>
              <a:t>PROCESSO</a:t>
            </a:r>
            <a:endParaRPr lang="pt-BR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94054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7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87"/>
            <a:ext cx="8352927" cy="68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75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PLANEJAMENTO É SABER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3681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920147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528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/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600" b="1" dirty="0" smtClean="0">
                <a:solidFill>
                  <a:schemeClr val="tx1"/>
                </a:solidFill>
              </a:rPr>
              <a:t>PRIMEIRA PEÇA DO PROCESSO</a:t>
            </a:r>
            <a:br>
              <a:rPr lang="pt-BR" sz="3600" b="1" dirty="0" smtClean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45283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Resultado de imagem para PEDIDO DE CASAMENTO A PROPO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PEDIDO DE CASAMENTO A PROPO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1845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979711" y="545259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 PEDIDO/REQUISIÇÃO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7146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REQUISIÇÃO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211892"/>
              </p:ext>
            </p:extLst>
          </p:nvPr>
        </p:nvGraphicFramePr>
        <p:xfrm>
          <a:off x="457200" y="16288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0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BÁSICO!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t-BR" sz="2800" dirty="0" smtClean="0"/>
          </a:p>
          <a:p>
            <a:pPr marL="114300" indent="0">
              <a:buNone/>
            </a:pPr>
            <a:endParaRPr lang="pt-BR" sz="2800" dirty="0"/>
          </a:p>
          <a:p>
            <a:pPr marL="114300" indent="0">
              <a:buNone/>
            </a:pPr>
            <a:endParaRPr lang="pt-BR" sz="2800" dirty="0" smtClean="0"/>
          </a:p>
          <a:p>
            <a:pPr marL="114300" indent="0">
              <a:buNone/>
            </a:pPr>
            <a:endParaRPr lang="pt-BR" sz="2800" dirty="0"/>
          </a:p>
          <a:p>
            <a:pPr marL="114300" indent="0">
              <a:buNone/>
            </a:pPr>
            <a:endParaRPr lang="pt-BR" sz="2800" dirty="0" smtClean="0"/>
          </a:p>
          <a:p>
            <a:pPr marL="114300" indent="0">
              <a:buNone/>
            </a:pPr>
            <a:endParaRPr lang="pt-BR" sz="2800" dirty="0"/>
          </a:p>
          <a:p>
            <a:pPr marL="114300" indent="0">
              <a:buNone/>
            </a:pPr>
            <a:endParaRPr lang="pt-BR" sz="2800" dirty="0" smtClean="0"/>
          </a:p>
          <a:p>
            <a:pPr marL="114300" indent="0" algn="ctr">
              <a:buNone/>
            </a:pPr>
            <a:r>
              <a:rPr lang="pt-BR" sz="2800" b="1" dirty="0"/>
              <a:t>Discriminar o produto/serviço que melhor atenda a necessidade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9046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1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BÁSIQUINHOS DO PEDIDO/REQUISIÇÃO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845012"/>
              </p:ext>
            </p:extLst>
          </p:nvPr>
        </p:nvGraphicFramePr>
        <p:xfrm>
          <a:off x="827585" y="1556787"/>
          <a:ext cx="6984776" cy="4696218"/>
        </p:xfrm>
        <a:graphic>
          <a:graphicData uri="http://schemas.openxmlformats.org/drawingml/2006/table">
            <a:tbl>
              <a:tblPr firstRow="1" firstCol="1" bandRow="1"/>
              <a:tblGrid>
                <a:gridCol w="904859"/>
                <a:gridCol w="908291"/>
                <a:gridCol w="808214"/>
                <a:gridCol w="4268460"/>
                <a:gridCol w="94952"/>
              </a:tblGrid>
              <a:tr h="18575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ÓRGÃO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03 – PREFEITURA MUNICIPAL DE PORTO NACIONAL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ourier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24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UNIDADE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 – GABINETE DO PREFEITO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ourier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24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PROGRAMA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04.122.0001.2.002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ourier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24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ELEMENTO DE DESPESA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3.3.90.30  -MATERIAL DE CONSUMO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ourier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24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SUB-ELEMENTO DESPESA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01-COMBUSTIVEIS E LUBRIFICANTES AUTOMOTIVOS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ourier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71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FONTE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(Recursos do Tesouro Municipal)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ourier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24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ourier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Quantidade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Solicitada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Unidade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Discriminação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8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LTS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Descrição Clara e Objetiva do bem a ser adquirido ou do serviço a ser prestado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9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CX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9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06</a:t>
                      </a: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FARDO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9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UNID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9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9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9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884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ustificativa/Motivação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 necessidade da contratação </a:t>
                      </a:r>
                      <a:endParaRPr lang="pt-BR" sz="11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 Se for despesa de convênio tem que citar o numero do mesmo</a:t>
                      </a:r>
                      <a:endParaRPr lang="pt-BR" sz="11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ourier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884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eríodo </a:t>
                      </a: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planejado para a aquisição ou prestação do serviço. (</a:t>
                      </a:r>
                      <a:r>
                        <a:rPr lang="pt-BR" sz="14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xx</a:t>
                      </a: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meses) ou (do empenho até 31/12/20__) ou (conforme cronograma físico-financeiro) ou (imediato)</a:t>
                      </a:r>
                      <a:r>
                        <a:rPr lang="pt-BR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pt-BR" sz="10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ourier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8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64704"/>
            <a:ext cx="7681664" cy="5636096"/>
          </a:xfrm>
        </p:spPr>
        <p:txBody>
          <a:bodyPr/>
          <a:lstStyle/>
          <a:p>
            <a:r>
              <a:rPr lang="pt-BR" dirty="0" smtClean="0"/>
              <a:t>Não realizar </a:t>
            </a:r>
            <a:r>
              <a:rPr lang="pt-BR" dirty="0"/>
              <a:t>levantamentos (</a:t>
            </a:r>
            <a:r>
              <a:rPr lang="pt-BR" dirty="0" smtClean="0"/>
              <a:t>estudos técnicos</a:t>
            </a:r>
            <a:r>
              <a:rPr lang="pt-BR" dirty="0"/>
              <a:t>) </a:t>
            </a:r>
            <a:r>
              <a:rPr lang="pt-BR" dirty="0" smtClean="0"/>
              <a:t>preliminares antes de contratar, com desculpa de falta de tempo.... </a:t>
            </a: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48965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DEFINIÇÃO DO OBJETO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7"/>
            <a:ext cx="7620000" cy="506003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 algn="just">
              <a:buNone/>
            </a:pPr>
            <a:endParaRPr lang="pt-BR" sz="3200" b="1" dirty="0" smtClean="0"/>
          </a:p>
          <a:p>
            <a:pPr marL="114300" indent="0" algn="just">
              <a:buNone/>
            </a:pPr>
            <a:r>
              <a:rPr lang="pt-BR" sz="3200" b="1" dirty="0" smtClean="0"/>
              <a:t>Deve ser ad</a:t>
            </a:r>
            <a:r>
              <a:rPr lang="pt-BR" sz="3200" b="1" dirty="0" smtClean="0"/>
              <a:t>equada, com </a:t>
            </a:r>
            <a:r>
              <a:rPr lang="pt-BR" sz="3200" b="1" dirty="0"/>
              <a:t>especificações técnicas claras, objetivas e estritamente vinculadas à necessidade </a:t>
            </a:r>
            <a:r>
              <a:rPr lang="pt-BR" sz="3200" b="1" dirty="0" smtClean="0"/>
              <a:t>apontada.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15" y="2060848"/>
            <a:ext cx="3816424" cy="180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1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651</TotalTime>
  <Words>777</Words>
  <Application>Microsoft Office PowerPoint</Application>
  <PresentationFormat>Apresentação na tela (4:3)</PresentationFormat>
  <Paragraphs>173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Adjacência</vt:lpstr>
      <vt:lpstr>I WORKSHOP DE CONTROLE INTERNO </vt:lpstr>
      <vt:lpstr>O PROCESSO</vt:lpstr>
      <vt:lpstr>PLANEJAMENTO É SABER</vt:lpstr>
      <vt:lpstr> PRIMEIRA PEÇA DO PROCESSO </vt:lpstr>
      <vt:lpstr>REQUISIÇÃO</vt:lpstr>
      <vt:lpstr>BÁSICO!</vt:lpstr>
      <vt:lpstr>BÁSIQUINHOS DO PEDIDO/REQUISIÇÃO</vt:lpstr>
      <vt:lpstr>Apresentação do PowerPoint</vt:lpstr>
      <vt:lpstr>DEFINIÇÃO DO OBJETO</vt:lpstr>
      <vt:lpstr>CONSEQUÊNCIAS DA MÁ DEFINIÇÃO DO OBJETO</vt:lpstr>
      <vt:lpstr>   DEFINIÇÃO DO OBJETO DEVE SER OBRIGATORIAMENTE: </vt:lpstr>
      <vt:lpstr>ATENÇÃO!!!</vt:lpstr>
      <vt:lpstr> ESPECIFICAÇÃO PARA AQUISIÇÃO DE BENS </vt:lpstr>
      <vt:lpstr>ESPECIFICAÇÃO PARA SERVIÇOS</vt:lpstr>
      <vt:lpstr>VEDADO CONFORME LEI 8.666/93</vt:lpstr>
      <vt:lpstr>É POSSIVEL A INDICAÇÃO DE MARCA ?</vt:lpstr>
      <vt:lpstr>MARCA/MARCA DE REFERÊNCIA</vt:lpstr>
      <vt:lpstr>EXEMPLOS</vt:lpstr>
      <vt:lpstr>NÃO HÁ VEDAÇÃO PARA INDICAÇÃO DE MARCA DA ESPECIFICAÇÃO DO BEM A SER ADQUIRIDO PELA ADMINISTRAÇÃO DESDE QUE: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Cadastro  de  Produtos</dc:title>
  <dc:creator>MARIELLA DE PINA SANTOS</dc:creator>
  <cp:lastModifiedBy>MARIELLA DE PINA SANTOS</cp:lastModifiedBy>
  <cp:revision>68</cp:revision>
  <dcterms:created xsi:type="dcterms:W3CDTF">2019-06-24T18:56:32Z</dcterms:created>
  <dcterms:modified xsi:type="dcterms:W3CDTF">2019-07-09T18:20:45Z</dcterms:modified>
</cp:coreProperties>
</file>